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72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İkinci Oğul kaybolmuştu ve bulundu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Sınav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Baba ikinci oğlu geri döndüğünde nasıl davrandı?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kovdu.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oğluna vurdu.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görmedi.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memnuniyetle karşıladı.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İkinci oğlunu memnuniyetle karşıladı.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81Tanrı'nın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On Bin Talent Borcu Olan Bir Borçlu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'Benim sana merhamet ettiğim gibi senin de hizmetkar arkadaşına merhamet etmen gerekmez miydi?'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Krala onbinlerce yetenek borcu olan bir adam vardı. Kral adama acıdı, borcunu iptal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Fakat o adam dışarı çıktığında kendisine yüz dinar borcu olan hizmetçi arkadaşlarından birini buldu. Onu yakaladı ve ona kızdı. “Bana borcunu geri öde!”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hizmetçi arkadaşını zindana attı. Kral bu haberi diğer hizmetçisinden duydu.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Bunun üzerine kral sinirlendi ve hizmetçiyi geri çağırdı. “Bana yalvardığın için tüm borcunu iptal ettim. Benim sana merhamet ettiğim gibi senin de hizmet arkadaşlarına merhamet etmen gerekmez miydi?”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şunu söyledi: “Cennetteki Babamız sizi affettiği gibi, siz de birbirinizi bağışlamalısınız.”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hizmetçi on bin talantlık çok büyük bir borçtan aklandı.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kendisine yüz dinar borcu olan hizmetkar arkadaşını affetmedi.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nankör bir tutumdur.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de İsa aracılığıyla lütufla bağışlandık ve kurtarıldık.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Eğer bu lütfu unutmazsak, bize kötülük yapanları affetmek zorundayız.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Jesu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sonuna kadar affeden ve sevendir.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Kral ona ne kadar para yazdı?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 denarii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yüz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 yetenek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binlerce yetenek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on binlerce yetenek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4000"/>
              <a:t>Çünkü benim bu oğlum ölmüştü ve yeniden dirildi; kaybolmuştu ve bulundu.' Böylece kutlamaya başladılar.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'Benim sana merhamet ettiğim gibi senin de hizmetkar arkadaşına merhamet etmen gerekmez miydi?'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82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Hosanna Davut Oğlu'na!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Önden giden ve arkadan gelen kalabalıklar, "Davut Oğlu'na Hozana!" diye bağırdılar. "Rab'bin adıyla gelene ne mutlu!" "Hosanna en yüksekte!"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Yeruşalim'e yaklaşırken iki öğrencisini gönderip şöyle dedi: "Köye gidin, yanında sıpası olan bir eşek bulacaksınız. Onları çöz ve bana getir.”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 öğrenci köye gidip İsa'nın kendilerine söylediği gibi yaptılar.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Eşeği buldular. "Rab'bin onlara ihtiyacı var." Daha sonra sahibi hemen gönderdi.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yavru bir eşeğe binerek Yeruşalim'e girdi. Önden giden kalabalıklar, "Davut Oğlu'na Hozana!" diye bağırdılar.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yavru bir eşeğe binmesi ve kalabalıklar tarafından karşılanması Kutsal Kitapta kayıtlı bir kehanete göre gerçekleşti. Ama kimsenin bundan haberi yoktu.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"İsa bir eşek tayına bindi ve kalabalık bağırdı: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'Davut Oğlu'na Hoşanna!'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Hepsi İncil'de kehanet edildi.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itaat ederek yaşadı,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İncil'de yazıldığı gibi.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İsa'yı takip eden bizler de itaat etmeliyiz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sözünü iyice.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övgüye ve yüceliğe layık olan kralımızdır.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r">
                <a:solidFill>
                  <a:schemeClr val="tx1">
                    <a:lumMod val="50000"/>
                    <a:lumOff val="50000"/>
                  </a:schemeClr>
                </a:solidFill>
              </a:rPr>
              <a:t>Sayı 73 Tanrı Sözü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400"/>
              <a:t>İsa Lazar'ı Ölümden Diriltiyor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Kudüs'e neye bindi?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eşek tayı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bebek 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bebek fil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deve yavrusu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eşek tayı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Önden giden ve arkadan gelen kalabalıklar, "Davut Oğlu'na Hozana!" diye bağırdılar. "Rab'bin adıyla gelene ne mutlu!" "Hosanna en yüksekte!"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83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Benim evim ibadethanedir.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Onlara, "Yazılmıştır" dedi, "'Benim evime ibadethane denilecek' ama siz onu 'soyguncu ini' haline getiriyorsunuz."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Kudüs tapınağına girdi. Tapınağın içinde çok sayıda tüccar ve sarraf vardı.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sarrafların masalarını, güvercin satıcılarının banklarını devirdi. Alım satım yapan herkesi oraya sürdü.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öfkeyle şöyle dedi: "Benim evime dua evi denilecek, ama siz onu soyguncuların inine çeviriyorsunuz" diye yazılmıştır."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tüccarları tapınaktan kovdu ve tapınakta hastaları iyileştirdi.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Tapınak, kilise, Tanrı'ya tapınılan ve dua edilen yerdir.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burayı bir iş yerine çeviren kalabalığa kızmıştı.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Kiliseye ne için geliyorsun?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Kilisede ibadet ve dua ile Tanrı ile buluşmalısınız.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kilisenin sahibidir. İsa ibadetlerimizi ve dualarımızı kiliseden alan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İsa ona şöyle dedi: "Diriliş ve yaşam benim. Bana iman eden ölse de yaşayacaktır;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Yaşayan ve bana inanan asla ölmeyecektir. Buna inanıyor musun?"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kimi tapınaktan kovdu?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 olmayanlar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Rahip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Tüccarlar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Tüccarlar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Onlara, "Yazılmıştır" dedi, "'Benim evime ibadethane denilecek' ama siz onu 'soyguncu ini' haline getiriyorsunuz."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84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Öğrencilerinin Ayaklarını Yıkadı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Artık ben, Rabbiniz ve Öğretmeniniz, ayaklarınızı yıkadığıma göre, siz de birbirinizin ayaklarını yıkamalısınız.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öğrencileriyle birlikte son akşam yemeğini yedi. İsa bunun öğrencileriyle birlikte yediği son yemek olduğunu biliyordu.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aniden leğene su getirdi ve öğrencilerinin ayaklarını teker teker yıkamaya başladı.</a:t>
            </a:r>
            <a:r xmlns:a="http://schemas.openxmlformats.org/drawingml/2006/main">
              <a:rPr lang="t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Sıra Petrus'a geldiğinde, Petrus şöyle dedi: "Rab neden ayaklarımızı yıkıyor? Ben yıkamayacağım!"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cevap verdi. "Eğer ayaklarını yıkamazsam, seninle hiçbir ilgimiz kalmaz. Şimdi pek anlamayabilirsin ama bir gün anlayacaksın."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"Ben örnek olsun diye ayaklarınızı yıkadım. Artık birbirinizin ayaklarını yıkayın ve birbirinize hizmet eden insanlar olun."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aşağı seviyedeki insanlar yüksek adamlara hizmet eder, fakat tam tersine İsa öğrencilerinin ayaklarını yıkadı ve pes etti.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onun hayatı bizim için.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Eğer İsa'nın öğrencileriysek, daha yüksek bir yerde muamele görmek yerine, birbirimize daha aşağı bir yerde hizmet etmekten mutluluk duymalıyız.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İsa'ya bir haber geldi. “Lazarus hasta. Lütfen çabuk gelin ve onu iyileştirin."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en yüksek insandır ama en aşağı seviyeye gelmiştir ve hepimize hizmet etmeye isteklidir.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ayaklarını yıkamasına kim izin vermedi?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Yahuda İskariot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Artık ben, Rabbiniz ve Öğretmeniniz, ayaklarınızı yıkadığıma göre, siz de birbirinizin ayaklarını yıkamalısınız.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85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Tepede Dua Ediyor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Biraz daha ilerleyerek yüzü yere kapanıp şöyle dua etti: "Babam mümkünse bu kâse benden alınsın. Ama benim istediğim gibi değil, senin istediğin gibi."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Akşam yemeğinden sonra İsa öğrencileriyle birlikte Getsemani denilen yere gitti.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öğrencilerine şöyle dedi: “Canım ölüm noktasına varacak kadar üzüntüyle dolu. Burada kal ve benimle nöbet tut."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“"Babam, mümkünse bu kâse benden alınsın. Ama benim istediğim gibi değil, senin istediğin gibi." İsa içtenlikle dua etti. Ancak öğrenciler derin bir uykuya daldılar.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öğrencilerini uyandırırken şöyle dedi: “Bir saat boyunca benimle nöbet tutamaz mıydınız? Bakmak. İşte hainim beni tutuklamaya geliyor.”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Sonunda İsa kendisini yakalamaya gelenleri takip etti. Tanrı'nın istediği gibi çarmıhta günahlarımızın bedelini ödemek için ölmekti.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Fakat İsa gelmeden önce öldü.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çarmıhta günahlarımızın bedelini ödemek için ölmesi acı vericiydi ama o tamamen itaatkardı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bu Tanrı'nın isteğiydi.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Öncelikle yaşamlarımızda benimkinden ziyade Tanrı'nın isteğinin gerçekleşmesini ummalıyız.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lang="t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topraklarda günahsızdır çünkü o tamamen Tanrı'nın iradesini takip etmektedir.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tutuklanmadan önce nerede dua etti?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Kudüs tapınağında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Mark'ın üst odası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Celile Gölü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Biraz daha ilerleyerek yüzü yere kapanıp şöyle dua etti: "Babam mümkünse bu kâse benden alınsın. Ama benim istediğim gibi değil, senin istediğin gibi."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86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çarmıhta öldü.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İsa yüksek sesle şöyle seslendi: "Baba, ruhumu senin ellerine teslim ediyorum." Bunu söyledikten sonra son nefesini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Romalı askerler tarafından esir alınan İsa, başına dikenli bir taç taktı, alay edildi, haçı taşıdı ve idam edilmek üzere tepeye götürüldü.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Daha sonra İsa iki suçluyla birlikte çarmıha gerildi. İnsanlar durup izliyordu, hatta yöneticiler onunla alay ediyordu.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“Baba, onları affet, çünkü onlar ne yaptıklarını bilmiyorlar.” İsa kendisini öldürenler için dua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İsa, "Tamamlandı!" dedi. Ve başını eğip ruhunu teslim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Lazarus'un kız kardeşi geç gelen İsa'ya şöyle dedi: "İsa, eğer sen burada olsaydın, kardeşim ölmezdi."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anda tapınağın perdesi yukarıdan aşağıya doğru ikiye yırtıldı. Yer sarsıldı, kayalar yarıldı. İsa'yı çarmıha geren askerler bunu görünce dehşete kapıldılar ve "Gerçekten o, Tanrı'nın Oğlu'ydu!" diye bağırdılar.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Günahsız İsa bizim adımıza acı çekip öldü ve günahlarımızın bedelini ödedi.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nedenle kendimiz için ödeme yapmamıza gerek yok.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sayesinde kurtulduk.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Bunu bir an olsun unutmamalıyız.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çarmıhta günahlarımız için ölerek bizi kurtaran Kurtarıcıdır.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kiminle birlikte çarmıha gerildi?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Müritler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Kadınlar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Rahipler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Suçlular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Suçlular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İsa yüksek sesle şöyle seslendi: "Baba, ruhumu senin ellerine teslim ediyorum." Bunu söyledikten sonra son nefesini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87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Boş Mezar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Bunun üzerine arkasını döndü ve İsa'nın orada durduğunu gördü, ama onun İsa olduğunu anlamadı.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Mecdelli Meryem, ölü İsa'yı görmek için mezara gitti. Ancak türbenin taş kapısı açıktı.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Mezarda İsa'nın cesedi yoktu. Meryem birisinin İsa'nın cesedini çaldığını düşünüyordu.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Melek ortaya çıktı ve sordu. "Neden ağlıyorsun?" Meryem şöyle cevap verdi: "Birisi İsa'nın bedenini çaldı."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İsa, "Mezarın taş kapısını kaldırın" dedi. İsa, "Dışarı çık, Lazarus" diye emretti.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 arkasını döndüğünde, İsa'nın canlı olarak geri döndüğünü gördü. Fakat Meryem İsa'yı tanımadı. İsa'nın hayata geri döneceğini düşünmüyordu.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"Meryem..." Ancak İsa seslendiğinde Meryem onu tanır. “Ya Rab, gerçekten hayata döndün.” İsa ölümünden üç gün sonra dirildi.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kimse ölmedi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ve yeniden hayattayım.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Fakat ölümden dirilen tek kişi İsa hâlâ hayattadır.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Kutsal Kitap İsa'ya inananların da hayata geri döndüğünü söylüyor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İsa gibi.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Bu yüzden umudumuzu kaybetmemeliyiz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sonsuz yaşam için.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ölümü yenen ve hayata geri dönen Zafer Tanrısıdır.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Meryem mezarda İsa'nın olmadığını görünce ne düşündü?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dirildi!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Burası İsa'nın mezarı değil!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Birisi İsa'nın cesedini çaldı!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Öğrenciler İsa'nın cesedini satın aldılar!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Birisi İsa'nın cesedini çaldı!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Bunun üzerine arkasını döndü ve İsa'nın orada durduğunu gördü, ama onun İsa olduğunu anlamadı.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88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Göğe yükselen İsa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Bunu söyledikten sonra onların gözleri önünde kaldırıldı ve bir bulut onu gözlerinden gizledi.</a:t>
            </a:r>
            <a:r xmlns:a="http://schemas.openxmlformats.org/drawingml/2006/main">
              <a:rPr lang="t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diriltildiğini bilmeyen öğrenciler korku ve hayal kırıklığına kapıldılar.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Diriltilen İsa gelip aralarında durdu, onlara ellerini ve böğrünü göstererek, "Şüphe etmeyi bırakın ve iman edin" dedi.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şaşırtıcı bir şekilde, ölümünden üç gün sonra Lazarus dışarı çıktı. İnsanlar bunu görünce çok sevindiler ve Allah'a şükrettiler.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Daha sonra İsa, Babası Tanrı'nın yanına döneceğini söyledi ve Kutsal Ruh'u göndereceğine söz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Ve İsa öğrencilerine dünyanın sonuna kadar Müjdeyi vaaz etmeleri ve Tanrı sözünü öğretmeleri için Kendisi için tanıklar olmalarını emretti.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topraklardaki tüm görevleri tamamladıktan sonra öğrencilerinin önünde göğe çıktı. Ve bir gün bu topraklara geri döneceğine dair bize söz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göğe çıkmadan önce öğrencilerine müjdeyi dünyanın dört bir yanına duyurmalarını emretti.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Kilise, İsa'nın öğrencilerinden oluşan bir gruptur.</a:t>
            </a:r>
            <a:r xmlns:a="http://schemas.openxmlformats.org/drawingml/2006/main">
              <a:rPr lang="t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öğrencileri olarak müjdeyi her yerde duyurmalıyız. Ve İsa'nın tanıkları olmalıyız.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hâlâ hayattadır, Tanrı'nın sağ tarafında oturmaktadır ve vaat edildiği gibi yeryüzüne geri gelecektir.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Diriltilen İsa öğrencilerine ne gösterdi?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Ellerde ve ayaklarda tırnak izleri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Diken kafayı işaret ediyor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Sırtta kırbaç izleri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Yüzdeki morluklar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Ellerde ve ayaklarda tırnak izleri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Bunu söyledikten sonra onların gözleri önünde kaldırıldı ve bir bulut onu gözlerinden gizledi.</a:t>
            </a:r>
            <a:r xmlns:a="http://schemas.openxmlformats.org/drawingml/2006/main">
              <a:rPr lang="t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Kutsal Ruh geldi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Hepsi Kutsal Ruh'la doldular ve Ruh'un onlara verdiği yetkiye göre başka dillerde konuşmaya başladılar.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söylediği gibi öğrenciler Yeruşalim'deydiler. Pentekost günü geldiğinde hepsi bir aradaydı.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Lazar'ı hayata döndürdü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onun sözüyle.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öleceğiz ama İsa'ya inandığımız için dirileceğiz.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Yeniden dirilme umuduyla yaşayan bir Hıristiyan olmalısınız.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Aniden şiddetli bir rüzgârın esişini andıran bir ses geldi ve oturdukları evin tamamını doldurdu.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 sonra her birinin başında ateşten bir dil belirdi ve sonra hepsi Kutsal Ruh'la doldular ve başka dillerde konuşmaya başladılar.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Herkes şaşırınca Petrus onlara İsa ve müjde hakkında vaaz vermeye başladı.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sevindirici haberi dinlediler, tövbe ettiler ve vaftiz ettiler. O gün 3.000'den fazla kişi vaftiz edildi.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Kutsal Ruh'u öğrencilerine gönderdi.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Ruh, Petrus'a müjdeyi vaaz etmesi için bilgelik ve güç verdi.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Ruh, İsa'ya iman eden herkesin yüreğindedir.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Ruh'un, tıpkı Petrus'a bilgelik ve güç verdiği gibi, müjdeyi duyurmamız için bize de bilgelik ve cesaret verenin olduğunu unutmayın.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bize yardım etmesi için kendisine inanan herkese Kutsal Ruh'u gönderir.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Ruh geldiğinde ne duydular?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 sesi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gök gürültüsü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Şiddetli bir rüzgarın esmesi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duaların sesi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Şiddetli bir rüzgarın esmesi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Hepsi Kutsal Ruh'la doldular ve Ruh'un onlara verdiği yetkiye göre başka dillerde konuşmaya başladılar.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Philip Etiyopyalıya Müjdeyi Anlattı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Sonra Filipus Kutsal Yazıların bu pasajıyla başladı ve ona İsa hakkındaki iyi haberi anlattı.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4000"/>
              <a:t>Çünkü benim bu oğlum ölmüştü ve yeniden dirildi; kaybolmuştu ve bulundu.' Böylece kutlamaya başladılar.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ölüleri geri getiren yaşamın efendisidir.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Rab'bin bir meleği, İsa'ya iman eden Filip'e, "Güneye, yola, ıssız yola git"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Meleğin söylediği gibi güney çölüne doğru yola çıktı. Meleğin onu neden gönderdiğini merak etti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sırada Etiyopya ülkesinin parasından sorumlu olan hadım, vagonda Yeşaya peygamberin yazılarını okuyordu. Philip yaklaştı ve sordu. "Okuduğunu anlıyor musun?"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"Biri bana açıklamadıkça nasıl anlayabilirim" dedi. Filipus Kutsal Yazıların tam da bu pasajıyla başladı ve ona İsa hakkındaki iyi haberi anlattı.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Etiyopyalı, İsa'yı kabul ettikten sonra mutlu bir şekilde ülkesine döndü. Filipus kendisini oraya götürdüğü için Kutsal Ruh'a teşekkür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Philip bunu tam olarak anlayamadı ama Kutsal Ruh'un emrine itaat etti. Böylece müjdeyi Etiyopyalıya vaaz edebildi.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Bazen anlayamadığımız durumlarla karşı karşıya kalırız.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o anda bile Tanrı'ya güvenir ve Kutsal Ruh'ta O'na itaat ederseniz, siz de imanlı bir adam olabilirsiniz.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müjdeyi vaaz eden.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Tanışmamız gereken ilişkiyi yönlendiren kişi İsa'dır.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Philip'in sorumlu olarak buluştuğu Etiyopyalı hadım neydi?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Ordunun başındaydı.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Kendi ülkesinin aşçısıydı.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öyleydi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içinde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şarj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ile ilgili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ülkenin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Ülkedeki ibadetleri kontrol ediyordu.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Ülkesinin parasından sorumluydu.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Sonra Filipus Kutsal Yazıların bu pasajıyla başladı ve ona İsa hakkındaki iyi haberi anlattı.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91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Saul İsa'yla Buluşuyor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geldiğinde Lazar'ın ölümünün üzerinden kaç gün geçti?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dört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Yere düştü ve bir sesin kendisine şöyle dediğini duydu: "Saul, Saul, neden bana zulmediyorsun?"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inananlardan ve kiliseden nefret eden Saul adında bir adam vardı.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Saul, İsa'dan o kadar nefret ediyordu ki, Hıristiyanları tutuklamak için Şam'a gitti.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Yolculuğu sırasında Şam'a yaklaşırken birdenbire gökten bir ışık etrafını aydınlattı. Bir ses duydu: "Saul, Saul, neden bana zulmediyorsun?"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“Sen kimsin, Tanrım?” diye sordu. “Ben zulmettiğiniz İsa'yım.” Saul, İsa'nın hayatta olmasına şaşırdı. İsa'nın öldüğünü düşünüyordu.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tanışan Saul yeni bir adam oldu. Böylece o, sevindirici haberi Yahudi olmayanlara vaaz etmek için çok çalışan ve Kutsal Yazılara birçok kitap yazan Havari Pavlus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kiliseye zulmeden bir adamdı ama Tanrı onu elçi olarak adlandırdı.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ile tanışan Saul, eskisinden tamamen farklı bir hayat yaşadı.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gibi değişiklikler yaptınız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tanıştığından beri mi?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tanışanların her zamankinden farklı bir hayat yaşamaları gerekiyor.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Saul gibi kötü adamları bağışlayan, onları çağırıp işçi olarak görevlendiren kişidir.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neden Şam'a gitti?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Hıristiyanları tutuklamak.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Seyahat etmek.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③İbadet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etmek.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Müjdeyi duyurmak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Hıristiyanları tutuklamak.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Yere düştü ve bir sesin kendisine şöyle dediğini duydu: "Saul, Saul, neden bana zulmediyorsun?"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İsa ona şöyle dedi: "Diriliş ve yaşam benim. Bana iman eden ölse de yaşayacaktır;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Yaşayan ve bana inanan asla ölmeyecektir. Buna inanıyor musun?"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92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Pavlus'un iyi arkadaşı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Fakat Barnaba onu alıp elçilere götürdü. Onlara Saul'un yolculuğu sırasında Rab'bi nasıl gördüğünü, Rab'bin onunla konuştuğunu ve Şam'da nasıl korkusuzca İsa adına vaaz verdiğini anlattı.</a:t>
            </a:r>
            <a:r xmlns:a="http://schemas.openxmlformats.org/drawingml/2006/main">
              <a:rPr lang="t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İsa'yla tanıştıktan sonra İsa'nın öğrencileriyle tanışmak istedi.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İsa'nın öğrencileri Pavlus'tan korkuyorlardı. Çünkü Pavlus'un İsa'yla tanıştıktan sonra İsa'ya iman ettiğini bilmiyorlardı.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 Pavlus'a yardım etti. “Gerçekten İsa ile tanıştı ve tamamen değişti!”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"Ayrıca Pavlus'un Hıristiyanları tutuklamak için gittiği Şam'da da vaaz verdiğini gördüm!" Öğrenciler Pavlus'la kolaylıkla arkadaş oldular.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Bundan sonra Barnabas ve Pavlus iyi arkadaş oldular ve müjdeyi birlikte vaaz etmek için dünyayı dolaşmaya başladılar.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Kiliseye zulmeden Pavlus, İsa ile tanıştı ve yeni bir insan oldu ama insanlar ona inanmadı.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Tanrı Barnaba'yı hazırladı ve onu yarattı.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için iyi bir iş arkadaşı.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ve Barnabas gibi biz de iyi iman dostları olmalı ve birbirimize yardım etmeliyiz.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bize, başımız dertte olduğunda bize yardım edebilecek bir arkadaş gönderiyor.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Pavlus'a kim yardım etti ve başı beladayken arkadaş oldu?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74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İsa'nın Başkalaşımı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Fakat Barnaba onu alıp elçilere götürdü. Onlara Saul'un yolculuğu sırasında Rab'bi nasıl gördüğünü, Rab'bin onunla konuştuğunu ve Şam'da nasıl korkusuzca İsa adına vaaz verdiğini anlattı.</a:t>
            </a:r>
            <a:r xmlns:a="http://schemas.openxmlformats.org/drawingml/2006/main">
              <a:rPr lang="t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93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Dorcas hayata geri döndü.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Peter hepsini odadan dışarı gönderdi; sonra dizlerinin üstüne çöktü ve dua etti. Ölü kadına dönerek, "Tabitha, kalk" dedi. Gözlerini açtı ve Peter'ı görünce doğruldu.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Daima iyilik yapan ve fakirlere yardım eden Dorcas adında bir mürit vardı.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sıralarda hastalandı ve öldü. Komşuları çok üzüldüler ve Peter'ı geri getirdiler.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 geldiğinde, onun yardım ettiği herkes ağlıyordu ve kendisine hediye olarak alınan kıyafetleri gösteriyordu.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hepsini odadan dışarı gönderdi; sonra diz çöküp dua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"Dorcas, kalk!" dedi Peter. Gözlerini açtı ve Peter'ı görerek oturdu. Bunu gören herkes sevindi ve o köydeki birçok insan İsa'ya inandı.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İsa'nın öğrencisiydi ve İsa'nın yaptığını yapabiliyordu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bu dünyadayken.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öğrencilerine kendisinin yaptığının aynısını yapacaklarını söyledi.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İsa'nın öğrencileriyiz.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bu topraklarda yaptıklarını öğrenip hatırlamamız ve İsa'nın yaptığının aynısını yapmamız gerekiyor.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öğrencilerine müjdeyi vaaz edebilmeleri için güç veriyor.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Orada onlardan önce şekli değişti. Yüzü güneş gibi parladı, elbiseleri ışık gibi bembeyaz oldu.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Dorcas'a geldiğinde insanlar üzgündü ve ona ne gösterdiler?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Dorcas'ın yaptığı kıyafetler.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Dorcas'ın yaptığı yemekler.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Dorcas'ın oğlu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Dorcas'ın mektubu.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Dorcas'ın yaptığı kıyafetler.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Peter hepsini odadan dışarı gönderdi; sonra dizlerinin üzerine çöktü ve dua etti. Ölü kadına dönerek, "Tabitha, kalk" dedi. Gözlerini açtı ve Peter'ı görünce doğruldu.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94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Yahudi olmayan biri olan Cornelius Kurtarıldı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Petrus'la birlikte gelen sünnetli inanlılar, Kutsal Ruh armağanının Yahudi olmayanların üzerine bile dökülmüş olmasına hayret ettiler.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 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Caesarea'da İtalyan Alayı olarak bilinen bir yüzbaşı olan Cornelius adında bir adam vardı.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Kendisi ve tüm ailesi dindar ve Allah'tan korkan insanlardı; ihtiyaç sahiplerine cömertçe yardımda bulundu ve düzenli olarak Tanrı'ya dua etti.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Cornelius dua ederken Tanrı'nın sesini duydu. "İnsanları Peter adında bir adam olmaya gönderin."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sırada Petrus da dua ederken bir görüntü gördü. Allah ona gökten Yahudilerin yiyemeyeceği hayvanları verdi ve yemesini emretti.</a:t>
            </a:r>
            <a:r xmlns:a="http://schemas.openxmlformats.org/drawingml/2006/main">
              <a:rPr lang="t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"Allah'ın temiz kıldığı şeye necis deme."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Peter, Cornelius'un gönderdiği adamları takip etti ve Cornelius'un evine gitti.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Petrus onlara İsa'yı ve müjdeyi Kornelius ve ailesine vaaz etti. Sonra Kutsal Ruh üzerlerine indi. Buna bakınca şunu fark etti; "Yahudi olmayanlar bile İsa'ya inanırlarsa kurtulabilirler!"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Petrus, yalnızca Yahudilerin İsa'ya inanıp kurtulabileceğini düşünüyordu.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Ancak Tanrı'nın müjdesinin dünyadaki tüm insanlar arasında hiçbir ayrımı yoktur.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Kurtulabilmeleri için müjdeyi dünyadaki herkese duyurmalıyız.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yanına Petrus, Yakup ve Yuhanna'yı aldı ve onları tek başlarına yüksek bir dağa çıkardı.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milliyeti veya statüsü ne olursa olsun, kendisine inanan herkese kurtuluş verir.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dua ederken nasıl bir görüntü gördü?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gökten iniyor.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İncil gökten iniyor.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Meleklerin gökten inmesi.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Yahudilerin yiyemediği hayvanlar gökten inmiştir.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Yahudilerin yiyemediği hayvanlar gökten inmiştir.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Petrus'la birlikte gelen sünnetli inanlılar, Kutsal Ruh armağanının Yahudi olmayanların üzerine bile dökülmüş olmasına hayret ettiler.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 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95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İlahiler Söylemek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hapishanede bile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Gece yarısına doğru Pavlus'la Silas dua edip Tanrı'ya ilahiler söylüyorlardı; diğer tutuklular da onları dinliyorlardı.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ve Silas, Philippe'te müjdeyi duyurmak için ellerinden geleni yaptılar. Fakat bundan nefret edenler Pavlus'la Silas'ı dövüp hapse attılar.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ve Silas hapishanede bile dua edip Tanrı'yı övdüler. Hapishanedeki herkes bunu dinledi.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birdenbire öyle büyük bir deprem oldu ki bütün hapishane kapıları açıldı. Gardiyan çok endişeliydi çünkü mahkumların kaçtığını düşünüyordu.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bağırdı: “Endişelenme! Hepimiz buradayız!” “Efendim, kurtulmak için ne yapmalıyım?” Gardiyan sordu.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"Rab İsa'ya inanın. O zaman siz ve aileniz kurtulacaksınız!" Gecenin o saatinde gardiyan onları alıp yaralarını yıkadı; sonra hemen kendisi ve tüm ailesi vaftiz edildi.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Orada onlardan önce şekli değişti. Yüzü güneş gibi parladı, elbiseleri ışık gibi bembeyaz oldu.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Pavlus ve Silas hayal kırıklığına uğramadılar ve dua edip övüldüler.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dövülerek öldürülmelerine rağmen.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Sonra Tanrı hapishanenin kapısını açtı ve onlara müjdeyi vaaz etmeleri için bir şans verdi.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gardiyan ve ailesine.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Bizim de zor durumda kaldığımız zamanlar oluyor.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Ve eğer kendini hayal kırıklığına uğratmaz ve dua ve övgüye yönelmezsen, Tanrı seni kurtaracaktır.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inanılmaz bir şekilde.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bana tüm zorlukların ve sıkıntıların üstesinden gelme gücü veriyor.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ve Silas hapishanede ne yaptılar?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Ağlıyorlardı.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Hayatları için yalvardılar.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Hayal kırıklığına uğradılar.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edip ilahiler söylediler.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Dua edip ilahiler söylediler.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Gece yarısına doğru Pavlus'la Silas dua edip Tanrı'ya ilahiler söylüyorlardı; diğer tutuklular da onları dinliyorlardı.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96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Pavlus Müjdeyi Krala Vaaz Etti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Pavlus şöyle yanıtladı: "Kısa bir süre için de, uzun süre de; bu zincirler dışında, yalnızca sizin değil, bugün beni dinleyen herkesin benim gibi olması için Tanrı'ya dua ediyorum."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müjdeyi vaaz etti ve sonunda Yeruşalim'de tutuklu oldu. Kral Agrippa, tutuklu Pavlus'un günahlarını sordu.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"Kendi adınıza konuşma izniniz var!" Agrippa, Pavlus'a savunmasına başlaması için süre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bu fırsatı sevindirici haberi vaaz etmek için kullandı. "Ey kral, umarım bu zincirler dışında sen de benim gibi olursun!"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Kral, Pavlus'ta hiçbir günah bulamadı. Pavlus Roma'ya gitmek ve müjdeyi İmparator'a vaaz etmek istiyordu.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 o sırada Musa ve İlyas, İsa'yla konuşurken karşılarına çıktılar.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Sonunda Pavlus Roma imparatoruna başvurdu. Pavlus tutuklu olarak Roma imparatorunun yanına gitmek üzere bir tekneye bindi.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tutukluydu ama sevindirici haberi gururla duyurdu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kendi duruşmasının kralının huzurunda.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müjdeden utanmıyordu ve onun gurur verici bir gerçek olduğuna inanıyordu.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Kimle karşılaşırsak karşılaşalım, İsa'nın Müjdesi'ni güvenle ve cesaretle vaaz edebilmemiz gerekir.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dünyadaki en yüksek insandan çok daha yüksektir.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Pavlus'un duruşmasındaki kral ona konuşma şansı verdiğinde Pavlus ne yaptı?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İncili'ni vaaz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Kötü bir insanı suçladı.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Serbest bırakılmasını istedi.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etti ve ilahiler söyledi.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İsa'nın İncili'ni vaaz etti.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Pavlus şöyle yanıtladı: "Kısa bir süre için de, uzun süre de; bu zincirler dışında, yalnızca sizin değil, bugün beni dinleyen herkesin benim gibi olması için Tanrı'ya dua ediyorum."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97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Gemi Batıyor!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ve şöyle dedi: 'Korkma Paul. Sezar'ın önünde yargılanmalısın; ve Tanrı, seninle birlikte yelken açan herkesin canını sana lütufla verdi.'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diğer tutuklularla birlikte gemiyle Roma'ya götürüldü.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tayfun nedeniyle gemi batma tehlikesiyle karşı karşıyaydı. Herkes korkudan titriyordu.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 Tanrı'ya dua etti ve bunu insanlara anlattı. "Korkma. Tanrı kimsenin ölmeyeceğini söyledi."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Buluttan bir ses şöyle dedi: “Bu, sevdiğim Oğlumdur; kendisinden gayet memnunum. Onu dinle!"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Gemi battı ama Pavlus'un dediği gibi, herkes tek bir ölümle karşılaşmadan adaya çıkabilirdi.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adada İsa'yı vaaz etti ve Tanrı'yı yüceltti.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Pavlus, geminin batmak üzere olduğu kriz zamanlarında bile dua etti ve başkalarını cesaretlendirdi.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hepsi kurtuldu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tıpkı Paul'un söylediği gibi.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halkı, Tanrı'nın iradesini dua yoluyla dünyaya iletmekten ve Tanrı'nın kurtuluşunun müjdesini vermekten sorumludur.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dünyadaki tüm yaşamın sahibidir. Onun izni olmadan hiçbir şey ölmez.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Gemi tayfunla karşılaştığında Pavlus ne yaptı?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Denize atladı.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Pilotla savaştı.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Tanrıya dua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Tanrıya dua etti.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ve şöyle dedi: 'Korkma Paul. Sezar'ın önünde yargılanmalısın; ve Tanrı, seninle birlikte yelken açan herkesin canını sana lütufla verdi.'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Elçilerin İşleri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98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Pavlus'un Onesimus İçin Yakarışı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Ben zincirlenmişken oğlum olan oğlum Onesimus için sana sesleniyorum.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Filomon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Onesimus, Philemon'un hizmetkarıydı. Ama efendisinin izni olmadan gizlice Roma'ya kaçtı.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Onesimus, Roma'da hapsedilen Pavlus'la tanıştı. Pavlus ona müjdeyi vaaz etti ve o da İsa'ya inanmaya başladı.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 duyunca dehşete kapılarak yüzüstü yere düştüler. İsa “Korkma” dedi. Başlarını kaldırdıklarında İsa'dan başka kimseyi görmediler.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Pavlus, Onesimus'a efendisi Filimon'un yanına dönüp af dilemesini söyledi. Ve Pavlus, Onesimus'a İsa'ya inanan biri olarak yaşamasını söyledi.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endişeliydi. Çünkü o sırada kaçan hizmetçi, sahibi tarafından öldürülmüştür.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Pavlus, Onisimos'un efendisi Filimon'a kendisini bağışlaması için bir mektup yazdı. Bu mektubun İncil'deki adı 'Filimon'dur.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Pavlus, Onesimus ile Filimon arasındaki kopmuş ilişkiyi yeniden kurdu. Onesimus, Philemon'dan af diledi ve Philemon, Onesimus'u affetti.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Yanlış bir şey yaptıysak af dilemeliyiz.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eğer biri bize yanlış bir şey yaptıysa onu affetmeliyiz.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İnsanların İsa'ya inandıkları şey budur.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kavgaların ve çatışmaların olduğu yere barışı ve uzlaşmayı getirir.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Roma'da sahibi Philemon'dan kaçarken kiminle tanıştı?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Ben zincirlenmişken oğlum olan oğlum Onesimus için sana sesleniyorum.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Filomon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99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Pavlus'un öğrencisi Timoteos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İlk önce büyükannen Lois'te ve annen Eunice'de yaşayan ve şimdi de senin içinde yaşadığına ikna olduğum samimi inancını hatırladım.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2Timothy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Pavlus'un Timoteos adında bir öğrencisi vardı. Timoteos çocukluğundan beri Pavlus'un yanında misyonerlik yapıyor.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 oğlu olan bir adam vardı. İkinci oğul, babasından kendisine pay olan mülkü peşin olarak vermesini istedi.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dünyada insan formundaydı ama aynı zamanda Tanrıdır.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 dağdaki öğrencilerine emrettiği gibi,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Tanrı'nın Oğlu olduğuna inanmalı ve onu dikkatle dinlemeliyiz.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Hapishanede bulunan Pavlus ölmek üzere olduğunu biliyordu ve sevgili öğrencisi Timoteos'a bir mektup yazdı.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Mektup, Timoteos'un bir kilise vaizi olarak imanlılara nasıl eğitim vermesi gerektiğini anlatıyordu.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Timoteos ve imanlılar Pavlus'un mektubunu okudular ve zulümde bile sonuna kadar inançlarını kaybetmemeye karar verdiler.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Böylece Pavlus'un imanı öğrencisi Timoteos'a ve yine kiliselere aktarıldı.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Bize müjdeyi vaaz eden müjdeciler ve bize Tanrı'nın sözünü öğreten öğretmenler sayesinde inancımız ve kilisemiz büyüdü.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Artık imanımızı tebliğ etmeli ve öğrendiğimiz Tanrı sözünü onlara öğretmeliyiz.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dirildi ve ona inanan kiliseler ve inanlılarla birlikte sonsuza kadar yaşıyor.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Pavlus ölüm günü yaklaşırken mektubu kime yazdı?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Timoteos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İlk önce büyükannen Lois'te ve annen Eunice'de yaşayan ve şimdi de senin içinde yaşadığına ikna olduğum samimi inancını hatırladım.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2Timothy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100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John İnanılmaz Bir Manzara Gördü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Bunlara şahitlik eden ise "Evet, yakında geleceğim" der. Amin. Gel, Rab İsa.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Vahiy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muhteşem görünümüyle güzelce parlayan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Kiliseye yönelik zulüm gün geçtikçe daha da kötüleşti. Bütün öğrencileri imanlarını korurken şehit oldular ve Yahya tek başına Patmos'ta mahsur kaldı.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borazan gibi yüksek bir ses duydu ve şöyle diyordu: "Gördüğünüzü bir tomara yazın ve onu yedi kiliseye gönderin."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Yahya da İsa'yı gördü. İsa, dünyanın tüm gücüne sahip olan bir kralın suretiydi.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Yuhanna yeni gökyüzünü ve gelecek yeni ülkeyi gördü. Kötülük olmayacak, üzüntü olmayacak ve Tanrı'nın yanında her zaman mutluluk olacak.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Yuhanna tüm bu görümleri yazdı ve bunları kiliselere yazdı. “İnancınızı koruyun, çünkü Rab tekrar gelecek!” Bu İncil'in son kitabı Vahiy'dir.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dünyaya tekrar gelecek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yargıç olarak.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zamanlar inanmayanlar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İsa'da sonsuza kadar acı çekersin,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inananlar keyif alacak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Mutlulukla sonsuz yaşam.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tekrar gelmesini mi bekliyorsunuz?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umudu kaybetmemeliyiz, bu dünyaya olan inancımızı sonuna kadar korumalıyız.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kral olarak bu dünyaya tekrar gelecek, her şeyi yargılayacak ve her şeye sonsuza kadar hükmedecek.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Öğrenci Yuhanna'nın hapsedildiği adanın adı nedir?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Bunlara şahitlik eden ise "Evet, yakında geleceğim" der. Amin. Gel, Rab İsa.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Vahiy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Sınav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suret değişimini kim görmedi?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Orada onlardan önce şekli değişti. Yüzü güneş gibi parladı, elbiseleri ışık gibi bembeyaz oldu.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75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isa</a:t>
            </a:r>
            <a:r xmlns:a="http://schemas.openxmlformats.org/drawingml/2006/main">
              <a:rPr lang="tr" altLang="en-US" sz="4400"/>
              <a:t> </a:t>
            </a:r>
            <a:r xmlns:a="http://schemas.openxmlformats.org/drawingml/2006/main">
              <a:rPr lang="tr" altLang="ko-KR" sz="4400"/>
              <a:t>Çocukları Seviyor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İsa bunu görünce öfkelendi. Onlara şöyle dedi: "Bırakın küçük çocuklar yanıma gelsinler ve onlara engel olmayın; çünkü Tanrı'nın krallığı bu gibilerindir.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ebeveyn, İsa tarafından kutsanmak üzere çocuğunu İsa'ya getirdi.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Daha sonra İsa'nın öğrencileri onu azarladılar. "Çocuğunuzu İsa'ya getirmeye nasıl cesaret edersiniz?"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bunu görünce öfkeyle şöyle dedi: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“Çocukların bana gelmesine engel olmayın. Tanrı'nın krallığı bu çocuklarındır."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oğul, uzak ülkedeki tüm mal varlığını çarçur etmiş ve perişan olmuştu.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"Tanrı'nın krallığını küçük bir çocuk gibi kabul etmeyen, ona asla giremez." Ve çocukları kollarına aldı, ellerini üzerlerine koydu ve onları kutsadı.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Tanrı'nın krallığının bu çocuklara ait olduğunu söyledi.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de Tanrı'yı seven ve saf, dürüst, dürüstlüğü kaybetmeden İsa'ya itaat eden çocuklar olalım.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bir çocuğun gerçek kalbi.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çocukları seven, değer veren ve onları kutsayan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Çocuklar İsa'ya gitmeye çalıştıklarında öğrenciler ne yaptılar?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Onları memnuniyetle karşıladılar.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gitmemeleri için onları azarladılar.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Çocukları İsa ile tanıştırdılar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Onlara yiyecek verip evlerine gönderdiler.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İsa'ya gitmemeleri için onları azarladılar.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İsa bunu görünce öfkelendi. Onlara şöyle dedi: "Bırakın küçük çocuklar yanıma gelsinler ve onlara engel olmayın; çünkü Tanrı'nın krallığı bu gibilerindir.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76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kör bir adamı, Bartimay'ı İyileştirdi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"Git" dedi İsa, "imanın seni iyileştirdi." Hemen görüşünü aldı ve yol boyunca İsa'yı takip etti.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kör bir adam olan Eriha'ya geldiğinde, Bartimaeus yol kenarında oturmuş dileniyordu.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Onun Nasıralı İsa olduğunu duyunca, "İsa, Davut Oğlu, bana merhamet et!" diye bağırmaya başladı.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Bartimayus'u çağırdı. "Senin için ne yapmamı istersin?" İsa ona sordu. Kör adam, "Haham, görmek istiyorum" dedi.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Oğul, babasının evindeki hizmetçilerden daha perişan hale geldiğini fark etti.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Bunun üzerine geri döndü ve babasına onu hizmetçilerinden biri olarak kabul etmesi için yalvardı.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"Git" dedi İsa, "imanın seni iyileştirdi." Hemen görüşünü aldı.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"Teşekkürler İsa!" Bartimay, görmesine izin veren İsa'yı takip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Bartimay'a, "İmanın seni iyileştirdi" dedi.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kurtaran imandır.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İnanç samimi duayla ifade edilir.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dua ettiğimizde,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inanca sahip olmamız lazım.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içten dualarımızı dinleyen ve yanıtlayan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Bartimay İsa'dan ne istedi?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Bana çok para ver.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Senin öğrencin olmak istiyorum.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Bırak suyun üzerinde yürüyeyim.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Tekrar görmek istiyorum.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Tekrar görmek istiyorum.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"Git" dedi İsa, "imanın seni iyileştirdi." Hemen görüşünü aldı ve yol boyunca İsa'yı takip etti.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77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Zakkay ağaca tırmandı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Çünkü İnsanoğlu kaybolanı arayıp kurtarmaya geldi."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Zakkay adında zengin bir adam vardı. O baş vergi tahsildarıydı, bu yüzden insanlar ondan nefret ediyordu.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 Zakkay'ın yaşadığı köye geldi. Birçok insan İsa'yı görmek için kalabalıktı.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Babası, uzaktan oğlunun geldiğini görünce koşup ona sarıldı ve sevinçle onu kabul etti.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Zakkay, İsa'yı görmek için bir ağaca tırmandı. İsa ona baktı ve şöyle dedi: “Zacchaeus, hemen aşağı gel. Bugün senin evinde kalmalıyım."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"Zakkay, İsa'ya karar verdi: "Mallarımın yarısını fakirlere vereceğim."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şöyle dedi: "Bugün bu eve kurtuluş geldi. Kaybolanları arayıp kurtarmaya geldim."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Zakkay, İsa'yla karşılaştığında en sevdiği malını fakirlere vereceğini itiraf etti.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Sizin için en önemli şey nedir?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ile tanıştıktan sonra nelerden vazgeçtiniz?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Bizim için en değerli şeyin İsa olduğunu unutmamalıyız.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bu topraklara herkesi ayrım gözetmeksizin kurtarmak için gelen Kurtarıcıdır.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Sınav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neden Zakkaeus'tan nefret ediyordu?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öyleydi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şef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vergi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kolektör.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İsa'ya çok iyi inanıyordu.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çok dua etti.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yakışıklıydı.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Çünkü o baş vergi tahsildarıydı.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Çünkü İnsanoğlu kaybolanı arayıp kurtarmaya geldi."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r">
                <a:solidFill>
                  <a:schemeClr val="tx1">
                    <a:lumMod val="50000"/>
                    <a:lumOff val="50000"/>
                  </a:schemeClr>
                </a:solidFill>
              </a:rPr>
              <a:t>Sayı 78 Tanrı'nın Sözü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400"/>
              <a:t>Kayanın Üzerine İnşa Edilmiş Bir Ev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"Dolayısıyla bu sözlerimi duyup uygulayan herkes, evini kaya üzerine kuran bilge adama benzer.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bir ev inşa eden iki adamın öyküsünü anlattı.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İsa, "Tanrım, baban her zaman seni bekliyor"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Biri evini kum üzerine, diğeri kaya üzerine yapmaya karar verdi.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İkisi bir ev inşa etmek için çok çalıştı. Her iki ev de dışarıdan çok büyük bir fark olmadan güçlü görünüyordu.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Şiddetli yağmur su baskınına neden olunca kum üzerine kurulan ev sular altında kaldı. Ancak kayanın üzerine inşa edilen ev sağlam kaldı.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şöyle dedi: "Sözlerimi işitip uygulayan herkes, evini kaya üzerine kuran bilge adama benzer."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şöyle dedi: "Sözlerimi işitip uygulayan herkes, evini kaya üzerine kuran bilge adama benzer."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her sözünü uygulamaya koyuyor musunuz?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Sözüne itaat eden bilge adamlar olalım.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Söz'e itaat edenlerden hoşlanan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 üzerine inşa edilen ev ne zaman çöktü?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 inşa edilir edilmez,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Güneş parlarken,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Eve birçok kişi geldiğinde,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Çok yağmur yağdığında ve su bastığında,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Çok yağmur yağdığında ve su bastığında,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"Dolayısıyla bu sözlerimi duyup uygulayan herkes, evini kaya üzerine kuran bilge adama benzer.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Beş Bilge Bakire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"Öyleyse nöbet tutun, çünkü günü ve saati bilmiyorsunuz."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Hayatımızda çok fazla günah işliyoruz.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yüzden Tanrı'ya karşı günah işlediğimiz için kendimizi suçlu hissederiz.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Tanrı bizi her zaman günahlarımızdan dolayı bağışladı.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İsa zaten tüm günahlarımızı üstlendi.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Buna inanmalı ve şükran ve sevinçle Tanrı'ya gitmelisiniz.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Düğün ziyafetine hazırlanan on bakire vardı. Beş bilge kız yeterli miktarda yağ içeren lambalar hazırladı ama diğer beşi bunu yapmadı.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Gece damat geç kaldığında on bakire uykuya daldı.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"Damat burada!" Bakireler aceleyle ayağa kalktılar. Ve yeterince yağ hazırlamayan beş bakirenin ışıkları söndü.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“Bize biraz yağ verin.” “Eğer size petrolümüzü verirsek, bizim de petrolümüz bitebilir. Git biraz yağ getir."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Ancak beş aptal kız yağ almaya giderken ziyafetin kapısı kapandı. Sonunda beş aptal kızın partiye katılmasına izin verilmedi.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İsa'nın bize geri döneceği günü nasıl beklememiz gerektiğini anlattığı bir hikaye.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Kimse bilmiyor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tekrar ne zaman gelecek?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Ancak beş bilge bakire gibi biz de her zaman uyanmalı ve hazır bir yürekle İsa'yı beklemeliyiz.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kimsenin haberi olmadığında bu topraklara tekrar döneceğine söz verdi.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Aptal beş bakire neyi hazırlamadı?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kıyafetler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hediye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yağ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"Öyleyse nöbet tutun, çünkü günü ve saati bilmiyorsunuz."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80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Yeteneklerin Hikayesi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her zaman seven ve bekleyen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"Efendisi şöyle cevap verdi: 'Aferin, iyi ve sadık hizmetçi! Sen birkaç şeye sadık kaldın; seni pek çok şeyin başına koyacağım. Gel ve efendinin mutluluğunu paylaş!'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kimse yurt dışına çıkarken hizmetçilerine para emanet etti. Birinci hizmetçiye beş, ikinciye iki, üçüncüye bir talant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talant ve 2 talant alan hizmetçi hemen gidip parasını işe koymuş ve iki kat kazanmış. Ancak 1 talant alan bir adam dışarı çıkıp yere bir çukur kazdı ve efendisinin parasını sakladı.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Efendi geri gelip onlarla hesaplaştığında, birinci hizmetçi beş talant daha, ikincisi ise iki talant daha kazandı.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Ancak bir talant alan hizmetçi hiç kazanamadı. “Usta, bana yalnızca bir yetenek verdin. O zaman nasıl daha fazla para kazanabilirim?”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Ustası kızmıştı. “Paramı bankacılara yatırmalıydın, faiziyle geri alırdım. Seni değersiz hizmetçi, çık evimden!"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yetenekler benzetmesi aracılığıyla tembel olmamamız konusunda uyarıyor.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kadar aldığımızdan daha önemli bir şey var.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Daha da önemlisi sahip olduklarınızı sadakatle kullanarak Allah'ın yüceliği uğruna bir hayat yaşamaktır.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Hepimiz böyle bir hayat yaşamalıyız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tarafından övülmek.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yaşamlarımızı değerlendiren ve bizi buna göre ödüllendiren efendimizdir.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Efendi uzaklara giderken hizmetçilere neyi emanet etti?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mağaza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yetenek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yetenek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/>
              <a:t>"Efendisi şöyle cevap verdi: 'Aferin, iyi ve sadık hizmetçi! Sen birkaç şeye sadık kaldın; seni pek çok şeyin başına koyacağım. Gel ve efendinin mutluluğunu paylaş!'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